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98" r:id="rId1"/>
  </p:sldMasterIdLst>
  <p:sldIdLst>
    <p:sldId id="256" r:id="rId2"/>
    <p:sldId id="261" r:id="rId3"/>
    <p:sldId id="257" r:id="rId4"/>
    <p:sldId id="258" r:id="rId5"/>
    <p:sldId id="278" r:id="rId6"/>
    <p:sldId id="279" r:id="rId7"/>
    <p:sldId id="267" r:id="rId8"/>
    <p:sldId id="272" r:id="rId9"/>
    <p:sldId id="273" r:id="rId10"/>
    <p:sldId id="274" r:id="rId11"/>
    <p:sldId id="275" r:id="rId12"/>
    <p:sldId id="276" r:id="rId13"/>
    <p:sldId id="268" r:id="rId14"/>
    <p:sldId id="269" r:id="rId15"/>
    <p:sldId id="270" r:id="rId16"/>
    <p:sldId id="259" r:id="rId17"/>
    <p:sldId id="260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>
        <p:scale>
          <a:sx n="83" d="100"/>
          <a:sy n="83" d="100"/>
        </p:scale>
        <p:origin x="84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102A86-D1BD-4E16-B869-61CD85229B37}" type="doc">
      <dgm:prSet loTypeId="urn:microsoft.com/office/officeart/2005/8/layout/hierarchy1" loCatId="hierarchy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AAEFC8BA-1612-4D60-BD82-6EC3C3DFCE7B}">
      <dgm:prSet/>
      <dgm:spPr/>
      <dgm:t>
        <a:bodyPr/>
        <a:lstStyle/>
        <a:p>
          <a:r>
            <a:rPr lang="en-US"/>
            <a:t>Our application Connect Company allows users to get notified and  subscribe to different events happening in a company such as the job events, new product lauch events and many more.</a:t>
          </a:r>
        </a:p>
      </dgm:t>
    </dgm:pt>
    <dgm:pt modelId="{9556D55E-A230-4523-98F8-1849E4722FEC}" type="parTrans" cxnId="{4A3B7373-FF8E-4A8E-8542-76D33CF918CC}">
      <dgm:prSet/>
      <dgm:spPr/>
      <dgm:t>
        <a:bodyPr/>
        <a:lstStyle/>
        <a:p>
          <a:endParaRPr lang="en-US"/>
        </a:p>
      </dgm:t>
    </dgm:pt>
    <dgm:pt modelId="{10CBF696-C61A-4186-9D2D-B66C484BB595}" type="sibTrans" cxnId="{4A3B7373-FF8E-4A8E-8542-76D33CF918CC}">
      <dgm:prSet/>
      <dgm:spPr/>
      <dgm:t>
        <a:bodyPr/>
        <a:lstStyle/>
        <a:p>
          <a:endParaRPr lang="en-US"/>
        </a:p>
      </dgm:t>
    </dgm:pt>
    <dgm:pt modelId="{7954FBC8-0BE7-4475-87B3-957C24DF2879}">
      <dgm:prSet/>
      <dgm:spPr/>
      <dgm:t>
        <a:bodyPr/>
        <a:lstStyle/>
        <a:p>
          <a:r>
            <a:rPr lang="en-US"/>
            <a:t>This app will be very helpful to the students  and job aspirants who want to know and participate in the events conducted by the company of their interest.</a:t>
          </a:r>
        </a:p>
      </dgm:t>
    </dgm:pt>
    <dgm:pt modelId="{C07F20FD-DBA8-4F10-8EDB-F6DDD72FC633}" type="parTrans" cxnId="{527F70F3-E095-4384-B15C-C8858078B6E0}">
      <dgm:prSet/>
      <dgm:spPr/>
      <dgm:t>
        <a:bodyPr/>
        <a:lstStyle/>
        <a:p>
          <a:endParaRPr lang="en-US"/>
        </a:p>
      </dgm:t>
    </dgm:pt>
    <dgm:pt modelId="{C668EB0A-E6AB-480B-A901-C29FDC6EF172}" type="sibTrans" cxnId="{527F70F3-E095-4384-B15C-C8858078B6E0}">
      <dgm:prSet/>
      <dgm:spPr/>
      <dgm:t>
        <a:bodyPr/>
        <a:lstStyle/>
        <a:p>
          <a:endParaRPr lang="en-US"/>
        </a:p>
      </dgm:t>
    </dgm:pt>
    <dgm:pt modelId="{923C7746-AC87-4AF0-B174-B2E3B101DCAC}" type="pres">
      <dgm:prSet presAssocID="{82102A86-D1BD-4E16-B869-61CD85229B3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C945BA0-9567-4F63-B355-DC14DE5EFC29}" type="pres">
      <dgm:prSet presAssocID="{AAEFC8BA-1612-4D60-BD82-6EC3C3DFCE7B}" presName="hierRoot1" presStyleCnt="0"/>
      <dgm:spPr/>
    </dgm:pt>
    <dgm:pt modelId="{0ECE78BB-33AE-4041-8968-5F58333E5363}" type="pres">
      <dgm:prSet presAssocID="{AAEFC8BA-1612-4D60-BD82-6EC3C3DFCE7B}" presName="composite" presStyleCnt="0"/>
      <dgm:spPr/>
    </dgm:pt>
    <dgm:pt modelId="{3C7C3E4F-C4D3-452E-B5CC-6CDC25E81A70}" type="pres">
      <dgm:prSet presAssocID="{AAEFC8BA-1612-4D60-BD82-6EC3C3DFCE7B}" presName="background" presStyleLbl="node0" presStyleIdx="0" presStyleCnt="2"/>
      <dgm:spPr/>
    </dgm:pt>
    <dgm:pt modelId="{AB8806FA-2933-4BFE-B831-9EF568EB68BD}" type="pres">
      <dgm:prSet presAssocID="{AAEFC8BA-1612-4D60-BD82-6EC3C3DFCE7B}" presName="text" presStyleLbl="fgAcc0" presStyleIdx="0" presStyleCnt="2">
        <dgm:presLayoutVars>
          <dgm:chPref val="3"/>
        </dgm:presLayoutVars>
      </dgm:prSet>
      <dgm:spPr/>
    </dgm:pt>
    <dgm:pt modelId="{CCEB6174-F363-4F3A-982B-89DD14D3BB88}" type="pres">
      <dgm:prSet presAssocID="{AAEFC8BA-1612-4D60-BD82-6EC3C3DFCE7B}" presName="hierChild2" presStyleCnt="0"/>
      <dgm:spPr/>
    </dgm:pt>
    <dgm:pt modelId="{F9F74F5F-65EB-47D1-B815-B09F24C62BA7}" type="pres">
      <dgm:prSet presAssocID="{7954FBC8-0BE7-4475-87B3-957C24DF2879}" presName="hierRoot1" presStyleCnt="0"/>
      <dgm:spPr/>
    </dgm:pt>
    <dgm:pt modelId="{FEC8EA76-AE5E-4010-9136-43D09D3BB120}" type="pres">
      <dgm:prSet presAssocID="{7954FBC8-0BE7-4475-87B3-957C24DF2879}" presName="composite" presStyleCnt="0"/>
      <dgm:spPr/>
    </dgm:pt>
    <dgm:pt modelId="{F7FCD61E-CA24-4EC9-809F-382AB936A1FE}" type="pres">
      <dgm:prSet presAssocID="{7954FBC8-0BE7-4475-87B3-957C24DF2879}" presName="background" presStyleLbl="node0" presStyleIdx="1" presStyleCnt="2"/>
      <dgm:spPr/>
    </dgm:pt>
    <dgm:pt modelId="{D167A711-4C91-4CC8-87F7-270EBCA5BD8F}" type="pres">
      <dgm:prSet presAssocID="{7954FBC8-0BE7-4475-87B3-957C24DF2879}" presName="text" presStyleLbl="fgAcc0" presStyleIdx="1" presStyleCnt="2">
        <dgm:presLayoutVars>
          <dgm:chPref val="3"/>
        </dgm:presLayoutVars>
      </dgm:prSet>
      <dgm:spPr/>
    </dgm:pt>
    <dgm:pt modelId="{BE87CE68-B71C-477B-8061-897B90BB9E04}" type="pres">
      <dgm:prSet presAssocID="{7954FBC8-0BE7-4475-87B3-957C24DF2879}" presName="hierChild2" presStyleCnt="0"/>
      <dgm:spPr/>
    </dgm:pt>
  </dgm:ptLst>
  <dgm:cxnLst>
    <dgm:cxn modelId="{B833B20B-05D7-4EB7-84FA-D74D2F13DAAC}" type="presOf" srcId="{7954FBC8-0BE7-4475-87B3-957C24DF2879}" destId="{D167A711-4C91-4CC8-87F7-270EBCA5BD8F}" srcOrd="0" destOrd="0" presId="urn:microsoft.com/office/officeart/2005/8/layout/hierarchy1"/>
    <dgm:cxn modelId="{E833DD3B-25F2-4DD6-B93F-9F72F10CCD57}" type="presOf" srcId="{82102A86-D1BD-4E16-B869-61CD85229B37}" destId="{923C7746-AC87-4AF0-B174-B2E3B101DCAC}" srcOrd="0" destOrd="0" presId="urn:microsoft.com/office/officeart/2005/8/layout/hierarchy1"/>
    <dgm:cxn modelId="{4A3B7373-FF8E-4A8E-8542-76D33CF918CC}" srcId="{82102A86-D1BD-4E16-B869-61CD85229B37}" destId="{AAEFC8BA-1612-4D60-BD82-6EC3C3DFCE7B}" srcOrd="0" destOrd="0" parTransId="{9556D55E-A230-4523-98F8-1849E4722FEC}" sibTransId="{10CBF696-C61A-4186-9D2D-B66C484BB595}"/>
    <dgm:cxn modelId="{2AB927B0-682B-4CF0-8346-FD14BC945DDD}" type="presOf" srcId="{AAEFC8BA-1612-4D60-BD82-6EC3C3DFCE7B}" destId="{AB8806FA-2933-4BFE-B831-9EF568EB68BD}" srcOrd="0" destOrd="0" presId="urn:microsoft.com/office/officeart/2005/8/layout/hierarchy1"/>
    <dgm:cxn modelId="{527F70F3-E095-4384-B15C-C8858078B6E0}" srcId="{82102A86-D1BD-4E16-B869-61CD85229B37}" destId="{7954FBC8-0BE7-4475-87B3-957C24DF2879}" srcOrd="1" destOrd="0" parTransId="{C07F20FD-DBA8-4F10-8EDB-F6DDD72FC633}" sibTransId="{C668EB0A-E6AB-480B-A901-C29FDC6EF172}"/>
    <dgm:cxn modelId="{CE107A79-AC1F-40F1-8450-2AF65304086C}" type="presParOf" srcId="{923C7746-AC87-4AF0-B174-B2E3B101DCAC}" destId="{6C945BA0-9567-4F63-B355-DC14DE5EFC29}" srcOrd="0" destOrd="0" presId="urn:microsoft.com/office/officeart/2005/8/layout/hierarchy1"/>
    <dgm:cxn modelId="{0E88655D-A70F-4CED-9229-3AF1DCF7F767}" type="presParOf" srcId="{6C945BA0-9567-4F63-B355-DC14DE5EFC29}" destId="{0ECE78BB-33AE-4041-8968-5F58333E5363}" srcOrd="0" destOrd="0" presId="urn:microsoft.com/office/officeart/2005/8/layout/hierarchy1"/>
    <dgm:cxn modelId="{C7D2F427-8911-4653-A1D1-02C3A2C129DB}" type="presParOf" srcId="{0ECE78BB-33AE-4041-8968-5F58333E5363}" destId="{3C7C3E4F-C4D3-452E-B5CC-6CDC25E81A70}" srcOrd="0" destOrd="0" presId="urn:microsoft.com/office/officeart/2005/8/layout/hierarchy1"/>
    <dgm:cxn modelId="{BC847D9E-284F-44AB-8EB8-BC9E917CB16D}" type="presParOf" srcId="{0ECE78BB-33AE-4041-8968-5F58333E5363}" destId="{AB8806FA-2933-4BFE-B831-9EF568EB68BD}" srcOrd="1" destOrd="0" presId="urn:microsoft.com/office/officeart/2005/8/layout/hierarchy1"/>
    <dgm:cxn modelId="{6B7A095C-A7F6-4836-B387-9433E98B4829}" type="presParOf" srcId="{6C945BA0-9567-4F63-B355-DC14DE5EFC29}" destId="{CCEB6174-F363-4F3A-982B-89DD14D3BB88}" srcOrd="1" destOrd="0" presId="urn:microsoft.com/office/officeart/2005/8/layout/hierarchy1"/>
    <dgm:cxn modelId="{4791F00D-9D09-4B69-91D5-5FA30A4EF865}" type="presParOf" srcId="{923C7746-AC87-4AF0-B174-B2E3B101DCAC}" destId="{F9F74F5F-65EB-47D1-B815-B09F24C62BA7}" srcOrd="1" destOrd="0" presId="urn:microsoft.com/office/officeart/2005/8/layout/hierarchy1"/>
    <dgm:cxn modelId="{8BBEDD3B-1688-4226-A72B-AFC29BEAE7AD}" type="presParOf" srcId="{F9F74F5F-65EB-47D1-B815-B09F24C62BA7}" destId="{FEC8EA76-AE5E-4010-9136-43D09D3BB120}" srcOrd="0" destOrd="0" presId="urn:microsoft.com/office/officeart/2005/8/layout/hierarchy1"/>
    <dgm:cxn modelId="{ABDFA30B-8D7F-4950-B4AB-3F18661297A4}" type="presParOf" srcId="{FEC8EA76-AE5E-4010-9136-43D09D3BB120}" destId="{F7FCD61E-CA24-4EC9-809F-382AB936A1FE}" srcOrd="0" destOrd="0" presId="urn:microsoft.com/office/officeart/2005/8/layout/hierarchy1"/>
    <dgm:cxn modelId="{7605C54F-F187-4B5D-8E30-BD9B7197EC18}" type="presParOf" srcId="{FEC8EA76-AE5E-4010-9136-43D09D3BB120}" destId="{D167A711-4C91-4CC8-87F7-270EBCA5BD8F}" srcOrd="1" destOrd="0" presId="urn:microsoft.com/office/officeart/2005/8/layout/hierarchy1"/>
    <dgm:cxn modelId="{FB17271F-512B-4294-9258-865B1DFC01C6}" type="presParOf" srcId="{F9F74F5F-65EB-47D1-B815-B09F24C62BA7}" destId="{BE87CE68-B71C-477B-8061-897B90BB9E0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915CE5-A09F-436E-BB18-A880D4D15FAB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1525DF1-E5A9-4E77-A5D8-878BC5D88262}">
      <dgm:prSet/>
      <dgm:spPr/>
      <dgm:t>
        <a:bodyPr/>
        <a:lstStyle/>
        <a:p>
          <a:r>
            <a:rPr lang="en-US" b="1" i="0"/>
            <a:t>Backend </a:t>
          </a:r>
          <a:r>
            <a:rPr lang="en-US" b="0" i="0"/>
            <a:t>AdonisJs</a:t>
          </a:r>
          <a:endParaRPr lang="en-US"/>
        </a:p>
      </dgm:t>
    </dgm:pt>
    <dgm:pt modelId="{968649B9-EF39-4D7C-A2B3-FB983FB6FD11}" type="parTrans" cxnId="{5C11439C-0934-405E-A0B8-5A57A2163045}">
      <dgm:prSet/>
      <dgm:spPr/>
      <dgm:t>
        <a:bodyPr/>
        <a:lstStyle/>
        <a:p>
          <a:endParaRPr lang="en-US"/>
        </a:p>
      </dgm:t>
    </dgm:pt>
    <dgm:pt modelId="{CF8DF142-E8AB-498D-BA77-4073D69F385A}" type="sibTrans" cxnId="{5C11439C-0934-405E-A0B8-5A57A2163045}">
      <dgm:prSet/>
      <dgm:spPr/>
      <dgm:t>
        <a:bodyPr/>
        <a:lstStyle/>
        <a:p>
          <a:endParaRPr lang="en-US"/>
        </a:p>
      </dgm:t>
    </dgm:pt>
    <dgm:pt modelId="{ADC4C2DB-DDF3-4FF6-8F1D-B93E1A4AF9CC}">
      <dgm:prSet/>
      <dgm:spPr/>
      <dgm:t>
        <a:bodyPr/>
        <a:lstStyle/>
        <a:p>
          <a:r>
            <a:rPr lang="en-US" b="1" i="0"/>
            <a:t>Host </a:t>
          </a:r>
          <a:r>
            <a:rPr lang="en-US" b="0" i="0"/>
            <a:t>Heroku</a:t>
          </a:r>
          <a:endParaRPr lang="en-US"/>
        </a:p>
      </dgm:t>
    </dgm:pt>
    <dgm:pt modelId="{0C3015A0-F7C1-47A1-AC42-A23348AA5B47}" type="parTrans" cxnId="{6AE1B865-5B6A-4136-801D-8CFBA430CF05}">
      <dgm:prSet/>
      <dgm:spPr/>
      <dgm:t>
        <a:bodyPr/>
        <a:lstStyle/>
        <a:p>
          <a:endParaRPr lang="en-US"/>
        </a:p>
      </dgm:t>
    </dgm:pt>
    <dgm:pt modelId="{A3D2EF22-5B57-44DF-97BC-D6CB72AD0B6C}" type="sibTrans" cxnId="{6AE1B865-5B6A-4136-801D-8CFBA430CF05}">
      <dgm:prSet/>
      <dgm:spPr/>
      <dgm:t>
        <a:bodyPr/>
        <a:lstStyle/>
        <a:p>
          <a:endParaRPr lang="en-US"/>
        </a:p>
      </dgm:t>
    </dgm:pt>
    <dgm:pt modelId="{0F848CE7-121D-4C13-B0C2-CBE9A76E66DD}">
      <dgm:prSet/>
      <dgm:spPr/>
      <dgm:t>
        <a:bodyPr/>
        <a:lstStyle/>
        <a:p>
          <a:r>
            <a:rPr lang="en-US" b="1" i="0"/>
            <a:t>Frontend </a:t>
          </a:r>
          <a:r>
            <a:rPr lang="en-US" b="0" i="0"/>
            <a:t>Vue JS</a:t>
          </a:r>
          <a:endParaRPr lang="en-US"/>
        </a:p>
      </dgm:t>
    </dgm:pt>
    <dgm:pt modelId="{387B0C52-EBE5-4ED6-90F5-44A155FB6429}" type="parTrans" cxnId="{68A22D31-6D6D-4801-879C-5087FAA6B1D7}">
      <dgm:prSet/>
      <dgm:spPr/>
      <dgm:t>
        <a:bodyPr/>
        <a:lstStyle/>
        <a:p>
          <a:endParaRPr lang="en-US"/>
        </a:p>
      </dgm:t>
    </dgm:pt>
    <dgm:pt modelId="{1D657226-B962-4D56-A9F7-538B5074A36F}" type="sibTrans" cxnId="{68A22D31-6D6D-4801-879C-5087FAA6B1D7}">
      <dgm:prSet/>
      <dgm:spPr/>
      <dgm:t>
        <a:bodyPr/>
        <a:lstStyle/>
        <a:p>
          <a:endParaRPr lang="en-US"/>
        </a:p>
      </dgm:t>
    </dgm:pt>
    <dgm:pt modelId="{DE53FA6B-F5D7-4F85-BBB3-B92CF0796549}">
      <dgm:prSet/>
      <dgm:spPr/>
      <dgm:t>
        <a:bodyPr/>
        <a:lstStyle/>
        <a:p>
          <a:r>
            <a:rPr lang="en-US" b="1" i="0"/>
            <a:t>Front-end responsive design </a:t>
          </a:r>
          <a:r>
            <a:rPr lang="en-US" b="0" i="0"/>
            <a:t>Bootstrap,vue-Bootstrap</a:t>
          </a:r>
          <a:endParaRPr lang="en-US"/>
        </a:p>
      </dgm:t>
    </dgm:pt>
    <dgm:pt modelId="{16ED20C4-BB11-4B72-97A8-189423EEF5C5}" type="parTrans" cxnId="{909F68B4-6E2F-4492-B1AE-7D1F962D4CE7}">
      <dgm:prSet/>
      <dgm:spPr/>
      <dgm:t>
        <a:bodyPr/>
        <a:lstStyle/>
        <a:p>
          <a:endParaRPr lang="en-US"/>
        </a:p>
      </dgm:t>
    </dgm:pt>
    <dgm:pt modelId="{D8491AA0-57D1-4801-A94D-5AC3A1E26002}" type="sibTrans" cxnId="{909F68B4-6E2F-4492-B1AE-7D1F962D4CE7}">
      <dgm:prSet/>
      <dgm:spPr/>
      <dgm:t>
        <a:bodyPr/>
        <a:lstStyle/>
        <a:p>
          <a:endParaRPr lang="en-US"/>
        </a:p>
      </dgm:t>
    </dgm:pt>
    <dgm:pt modelId="{7FC4B256-24A8-4F40-BCD5-E9E7A9699FD8}">
      <dgm:prSet/>
      <dgm:spPr/>
      <dgm:t>
        <a:bodyPr/>
        <a:lstStyle/>
        <a:p>
          <a:r>
            <a:rPr lang="en-US" b="1"/>
            <a:t>DB Host </a:t>
          </a:r>
          <a:r>
            <a:rPr lang="en-US"/>
            <a:t>Clever Cloud </a:t>
          </a:r>
        </a:p>
      </dgm:t>
    </dgm:pt>
    <dgm:pt modelId="{99C7DA66-3F70-45C0-8157-69D98F515530}" type="parTrans" cxnId="{4B3BEA23-5BD9-4152-8AA0-889390E1B870}">
      <dgm:prSet/>
      <dgm:spPr/>
      <dgm:t>
        <a:bodyPr/>
        <a:lstStyle/>
        <a:p>
          <a:endParaRPr lang="en-US"/>
        </a:p>
      </dgm:t>
    </dgm:pt>
    <dgm:pt modelId="{4270F16C-7DD3-4E26-A7E5-B8D3C88E4DA6}" type="sibTrans" cxnId="{4B3BEA23-5BD9-4152-8AA0-889390E1B870}">
      <dgm:prSet/>
      <dgm:spPr/>
      <dgm:t>
        <a:bodyPr/>
        <a:lstStyle/>
        <a:p>
          <a:endParaRPr lang="en-US"/>
        </a:p>
      </dgm:t>
    </dgm:pt>
    <dgm:pt modelId="{B441E36B-1598-49C7-B9A7-5421ED85D8D3}" type="pres">
      <dgm:prSet presAssocID="{CC915CE5-A09F-436E-BB18-A880D4D15FAB}" presName="linear" presStyleCnt="0">
        <dgm:presLayoutVars>
          <dgm:dir/>
          <dgm:animLvl val="lvl"/>
          <dgm:resizeHandles val="exact"/>
        </dgm:presLayoutVars>
      </dgm:prSet>
      <dgm:spPr/>
    </dgm:pt>
    <dgm:pt modelId="{D31DC47E-4A0C-4DBC-8125-963A4600772C}" type="pres">
      <dgm:prSet presAssocID="{81525DF1-E5A9-4E77-A5D8-878BC5D88262}" presName="parentLin" presStyleCnt="0"/>
      <dgm:spPr/>
    </dgm:pt>
    <dgm:pt modelId="{44492756-DA8E-4529-B3FF-955F316D7F61}" type="pres">
      <dgm:prSet presAssocID="{81525DF1-E5A9-4E77-A5D8-878BC5D88262}" presName="parentLeftMargin" presStyleLbl="node1" presStyleIdx="0" presStyleCnt="5"/>
      <dgm:spPr/>
    </dgm:pt>
    <dgm:pt modelId="{76572A2C-610E-4264-B171-3193C16B21B9}" type="pres">
      <dgm:prSet presAssocID="{81525DF1-E5A9-4E77-A5D8-878BC5D8826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AC03BDD-188B-40E2-8047-BE0A8D2EA1EE}" type="pres">
      <dgm:prSet presAssocID="{81525DF1-E5A9-4E77-A5D8-878BC5D88262}" presName="negativeSpace" presStyleCnt="0"/>
      <dgm:spPr/>
    </dgm:pt>
    <dgm:pt modelId="{4BBD7B9B-3A92-4E37-B002-490355E89601}" type="pres">
      <dgm:prSet presAssocID="{81525DF1-E5A9-4E77-A5D8-878BC5D88262}" presName="childText" presStyleLbl="conFgAcc1" presStyleIdx="0" presStyleCnt="5">
        <dgm:presLayoutVars>
          <dgm:bulletEnabled val="1"/>
        </dgm:presLayoutVars>
      </dgm:prSet>
      <dgm:spPr/>
    </dgm:pt>
    <dgm:pt modelId="{F6BF94BE-DFC8-4B87-894A-E9011CA25687}" type="pres">
      <dgm:prSet presAssocID="{CF8DF142-E8AB-498D-BA77-4073D69F385A}" presName="spaceBetweenRectangles" presStyleCnt="0"/>
      <dgm:spPr/>
    </dgm:pt>
    <dgm:pt modelId="{EEFE8604-3207-41F4-9F5D-2F1745F76577}" type="pres">
      <dgm:prSet presAssocID="{ADC4C2DB-DDF3-4FF6-8F1D-B93E1A4AF9CC}" presName="parentLin" presStyleCnt="0"/>
      <dgm:spPr/>
    </dgm:pt>
    <dgm:pt modelId="{CD6E7E48-7219-40FC-A6D6-BF0B5B1BD73B}" type="pres">
      <dgm:prSet presAssocID="{ADC4C2DB-DDF3-4FF6-8F1D-B93E1A4AF9CC}" presName="parentLeftMargin" presStyleLbl="node1" presStyleIdx="0" presStyleCnt="5"/>
      <dgm:spPr/>
    </dgm:pt>
    <dgm:pt modelId="{D2ABA42D-7EC5-4BB7-8FFB-E14E50C95E2A}" type="pres">
      <dgm:prSet presAssocID="{ADC4C2DB-DDF3-4FF6-8F1D-B93E1A4AF9C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89A7F1C-4E6E-4908-8AF6-1754469EE0A6}" type="pres">
      <dgm:prSet presAssocID="{ADC4C2DB-DDF3-4FF6-8F1D-B93E1A4AF9CC}" presName="negativeSpace" presStyleCnt="0"/>
      <dgm:spPr/>
    </dgm:pt>
    <dgm:pt modelId="{6D7102D2-EABA-43DE-8616-2BF1404B6A0D}" type="pres">
      <dgm:prSet presAssocID="{ADC4C2DB-DDF3-4FF6-8F1D-B93E1A4AF9CC}" presName="childText" presStyleLbl="conFgAcc1" presStyleIdx="1" presStyleCnt="5">
        <dgm:presLayoutVars>
          <dgm:bulletEnabled val="1"/>
        </dgm:presLayoutVars>
      </dgm:prSet>
      <dgm:spPr/>
    </dgm:pt>
    <dgm:pt modelId="{36D4923E-1332-465B-8C23-CD9F7680DA99}" type="pres">
      <dgm:prSet presAssocID="{A3D2EF22-5B57-44DF-97BC-D6CB72AD0B6C}" presName="spaceBetweenRectangles" presStyleCnt="0"/>
      <dgm:spPr/>
    </dgm:pt>
    <dgm:pt modelId="{CA1740F5-E2F1-4CD6-8A5D-B076706F3C3A}" type="pres">
      <dgm:prSet presAssocID="{0F848CE7-121D-4C13-B0C2-CBE9A76E66DD}" presName="parentLin" presStyleCnt="0"/>
      <dgm:spPr/>
    </dgm:pt>
    <dgm:pt modelId="{CE54F007-6C49-4D1B-BB8A-9BAFE0D121AA}" type="pres">
      <dgm:prSet presAssocID="{0F848CE7-121D-4C13-B0C2-CBE9A76E66DD}" presName="parentLeftMargin" presStyleLbl="node1" presStyleIdx="1" presStyleCnt="5"/>
      <dgm:spPr/>
    </dgm:pt>
    <dgm:pt modelId="{2DB54AEA-D074-417A-8D19-4E01A3FB4A4F}" type="pres">
      <dgm:prSet presAssocID="{0F848CE7-121D-4C13-B0C2-CBE9A76E66D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2A17CEC-4A82-4ABE-8C0C-C555EE10B840}" type="pres">
      <dgm:prSet presAssocID="{0F848CE7-121D-4C13-B0C2-CBE9A76E66DD}" presName="negativeSpace" presStyleCnt="0"/>
      <dgm:spPr/>
    </dgm:pt>
    <dgm:pt modelId="{9F682A9C-F465-4889-923D-72A00F066F5E}" type="pres">
      <dgm:prSet presAssocID="{0F848CE7-121D-4C13-B0C2-CBE9A76E66DD}" presName="childText" presStyleLbl="conFgAcc1" presStyleIdx="2" presStyleCnt="5">
        <dgm:presLayoutVars>
          <dgm:bulletEnabled val="1"/>
        </dgm:presLayoutVars>
      </dgm:prSet>
      <dgm:spPr/>
    </dgm:pt>
    <dgm:pt modelId="{B68D48BA-82AA-4400-B48E-5B7B1A4E13AB}" type="pres">
      <dgm:prSet presAssocID="{1D657226-B962-4D56-A9F7-538B5074A36F}" presName="spaceBetweenRectangles" presStyleCnt="0"/>
      <dgm:spPr/>
    </dgm:pt>
    <dgm:pt modelId="{E0BC9F4A-0F5B-4C23-878D-F68F987D9C78}" type="pres">
      <dgm:prSet presAssocID="{DE53FA6B-F5D7-4F85-BBB3-B92CF0796549}" presName="parentLin" presStyleCnt="0"/>
      <dgm:spPr/>
    </dgm:pt>
    <dgm:pt modelId="{25B8EF3A-1192-4AAE-8FE9-1DE63E10F293}" type="pres">
      <dgm:prSet presAssocID="{DE53FA6B-F5D7-4F85-BBB3-B92CF0796549}" presName="parentLeftMargin" presStyleLbl="node1" presStyleIdx="2" presStyleCnt="5"/>
      <dgm:spPr/>
    </dgm:pt>
    <dgm:pt modelId="{3C97B490-7A65-46D8-B3DA-3CEEF247D235}" type="pres">
      <dgm:prSet presAssocID="{DE53FA6B-F5D7-4F85-BBB3-B92CF079654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C870C89-4FDD-4CF7-BF59-EB3179013446}" type="pres">
      <dgm:prSet presAssocID="{DE53FA6B-F5D7-4F85-BBB3-B92CF0796549}" presName="negativeSpace" presStyleCnt="0"/>
      <dgm:spPr/>
    </dgm:pt>
    <dgm:pt modelId="{B2465E24-DD8A-4397-AD94-F899063FC286}" type="pres">
      <dgm:prSet presAssocID="{DE53FA6B-F5D7-4F85-BBB3-B92CF0796549}" presName="childText" presStyleLbl="conFgAcc1" presStyleIdx="3" presStyleCnt="5">
        <dgm:presLayoutVars>
          <dgm:bulletEnabled val="1"/>
        </dgm:presLayoutVars>
      </dgm:prSet>
      <dgm:spPr/>
    </dgm:pt>
    <dgm:pt modelId="{286FDCA4-DF60-4870-AFB2-A84F408AAF76}" type="pres">
      <dgm:prSet presAssocID="{D8491AA0-57D1-4801-A94D-5AC3A1E26002}" presName="spaceBetweenRectangles" presStyleCnt="0"/>
      <dgm:spPr/>
    </dgm:pt>
    <dgm:pt modelId="{CDB32304-6CF7-42A2-8C6F-7188A0C83592}" type="pres">
      <dgm:prSet presAssocID="{7FC4B256-24A8-4F40-BCD5-E9E7A9699FD8}" presName="parentLin" presStyleCnt="0"/>
      <dgm:spPr/>
    </dgm:pt>
    <dgm:pt modelId="{64B1FDEB-26AC-4067-A546-1D4655D8F6D2}" type="pres">
      <dgm:prSet presAssocID="{7FC4B256-24A8-4F40-BCD5-E9E7A9699FD8}" presName="parentLeftMargin" presStyleLbl="node1" presStyleIdx="3" presStyleCnt="5"/>
      <dgm:spPr/>
    </dgm:pt>
    <dgm:pt modelId="{7A54217F-11B0-421E-B39E-75F9449BA105}" type="pres">
      <dgm:prSet presAssocID="{7FC4B256-24A8-4F40-BCD5-E9E7A9699FD8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577B8481-73C5-4AE4-A7D7-D928224CA408}" type="pres">
      <dgm:prSet presAssocID="{7FC4B256-24A8-4F40-BCD5-E9E7A9699FD8}" presName="negativeSpace" presStyleCnt="0"/>
      <dgm:spPr/>
    </dgm:pt>
    <dgm:pt modelId="{79F38743-4CFF-4F54-B3CE-698E94725606}" type="pres">
      <dgm:prSet presAssocID="{7FC4B256-24A8-4F40-BCD5-E9E7A9699FD8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B3BEA23-5BD9-4152-8AA0-889390E1B870}" srcId="{CC915CE5-A09F-436E-BB18-A880D4D15FAB}" destId="{7FC4B256-24A8-4F40-BCD5-E9E7A9699FD8}" srcOrd="4" destOrd="0" parTransId="{99C7DA66-3F70-45C0-8157-69D98F515530}" sibTransId="{4270F16C-7DD3-4E26-A7E5-B8D3C88E4DA6}"/>
    <dgm:cxn modelId="{31BCAC27-2F41-44B6-91B7-F1E18A5BAE6F}" type="presOf" srcId="{ADC4C2DB-DDF3-4FF6-8F1D-B93E1A4AF9CC}" destId="{CD6E7E48-7219-40FC-A6D6-BF0B5B1BD73B}" srcOrd="0" destOrd="0" presId="urn:microsoft.com/office/officeart/2005/8/layout/list1"/>
    <dgm:cxn modelId="{68A22D31-6D6D-4801-879C-5087FAA6B1D7}" srcId="{CC915CE5-A09F-436E-BB18-A880D4D15FAB}" destId="{0F848CE7-121D-4C13-B0C2-CBE9A76E66DD}" srcOrd="2" destOrd="0" parTransId="{387B0C52-EBE5-4ED6-90F5-44A155FB6429}" sibTransId="{1D657226-B962-4D56-A9F7-538B5074A36F}"/>
    <dgm:cxn modelId="{24CAD73A-CC6A-406A-BC3B-778B88D98839}" type="presOf" srcId="{CC915CE5-A09F-436E-BB18-A880D4D15FAB}" destId="{B441E36B-1598-49C7-B9A7-5421ED85D8D3}" srcOrd="0" destOrd="0" presId="urn:microsoft.com/office/officeart/2005/8/layout/list1"/>
    <dgm:cxn modelId="{6AE1B865-5B6A-4136-801D-8CFBA430CF05}" srcId="{CC915CE5-A09F-436E-BB18-A880D4D15FAB}" destId="{ADC4C2DB-DDF3-4FF6-8F1D-B93E1A4AF9CC}" srcOrd="1" destOrd="0" parTransId="{0C3015A0-F7C1-47A1-AC42-A23348AA5B47}" sibTransId="{A3D2EF22-5B57-44DF-97BC-D6CB72AD0B6C}"/>
    <dgm:cxn modelId="{2D0B536B-08A3-42C8-9C2E-15A251179349}" type="presOf" srcId="{ADC4C2DB-DDF3-4FF6-8F1D-B93E1A4AF9CC}" destId="{D2ABA42D-7EC5-4BB7-8FFB-E14E50C95E2A}" srcOrd="1" destOrd="0" presId="urn:microsoft.com/office/officeart/2005/8/layout/list1"/>
    <dgm:cxn modelId="{26A3A26C-FFCB-4B25-8D43-D0A58D1689AD}" type="presOf" srcId="{DE53FA6B-F5D7-4F85-BBB3-B92CF0796549}" destId="{25B8EF3A-1192-4AAE-8FE9-1DE63E10F293}" srcOrd="0" destOrd="0" presId="urn:microsoft.com/office/officeart/2005/8/layout/list1"/>
    <dgm:cxn modelId="{0132DB6D-1C09-46E9-A073-6CCF96D31FB3}" type="presOf" srcId="{DE53FA6B-F5D7-4F85-BBB3-B92CF0796549}" destId="{3C97B490-7A65-46D8-B3DA-3CEEF247D235}" srcOrd="1" destOrd="0" presId="urn:microsoft.com/office/officeart/2005/8/layout/list1"/>
    <dgm:cxn modelId="{5C11439C-0934-405E-A0B8-5A57A2163045}" srcId="{CC915CE5-A09F-436E-BB18-A880D4D15FAB}" destId="{81525DF1-E5A9-4E77-A5D8-878BC5D88262}" srcOrd="0" destOrd="0" parTransId="{968649B9-EF39-4D7C-A2B3-FB983FB6FD11}" sibTransId="{CF8DF142-E8AB-498D-BA77-4073D69F385A}"/>
    <dgm:cxn modelId="{F00AE6A9-D8F2-4122-875A-EA02385EEB48}" type="presOf" srcId="{81525DF1-E5A9-4E77-A5D8-878BC5D88262}" destId="{44492756-DA8E-4529-B3FF-955F316D7F61}" srcOrd="0" destOrd="0" presId="urn:microsoft.com/office/officeart/2005/8/layout/list1"/>
    <dgm:cxn modelId="{909F68B4-6E2F-4492-B1AE-7D1F962D4CE7}" srcId="{CC915CE5-A09F-436E-BB18-A880D4D15FAB}" destId="{DE53FA6B-F5D7-4F85-BBB3-B92CF0796549}" srcOrd="3" destOrd="0" parTransId="{16ED20C4-BB11-4B72-97A8-189423EEF5C5}" sibTransId="{D8491AA0-57D1-4801-A94D-5AC3A1E26002}"/>
    <dgm:cxn modelId="{ED52FFB4-1F1B-4FAF-8AF6-D37E94CBF807}" type="presOf" srcId="{7FC4B256-24A8-4F40-BCD5-E9E7A9699FD8}" destId="{7A54217F-11B0-421E-B39E-75F9449BA105}" srcOrd="1" destOrd="0" presId="urn:microsoft.com/office/officeart/2005/8/layout/list1"/>
    <dgm:cxn modelId="{3BB3E7CF-B3F3-44CB-BD42-9C74861B6D4E}" type="presOf" srcId="{0F848CE7-121D-4C13-B0C2-CBE9A76E66DD}" destId="{CE54F007-6C49-4D1B-BB8A-9BAFE0D121AA}" srcOrd="0" destOrd="0" presId="urn:microsoft.com/office/officeart/2005/8/layout/list1"/>
    <dgm:cxn modelId="{EB4C4FD8-8FFE-4CF1-91DB-73A8784F2C92}" type="presOf" srcId="{0F848CE7-121D-4C13-B0C2-CBE9A76E66DD}" destId="{2DB54AEA-D074-417A-8D19-4E01A3FB4A4F}" srcOrd="1" destOrd="0" presId="urn:microsoft.com/office/officeart/2005/8/layout/list1"/>
    <dgm:cxn modelId="{C5AEF7F9-5D39-4E44-8390-588CA1E31249}" type="presOf" srcId="{7FC4B256-24A8-4F40-BCD5-E9E7A9699FD8}" destId="{64B1FDEB-26AC-4067-A546-1D4655D8F6D2}" srcOrd="0" destOrd="0" presId="urn:microsoft.com/office/officeart/2005/8/layout/list1"/>
    <dgm:cxn modelId="{3157BEFD-0548-49C5-BD5F-50C6F58A64A2}" type="presOf" srcId="{81525DF1-E5A9-4E77-A5D8-878BC5D88262}" destId="{76572A2C-610E-4264-B171-3193C16B21B9}" srcOrd="1" destOrd="0" presId="urn:microsoft.com/office/officeart/2005/8/layout/list1"/>
    <dgm:cxn modelId="{2A87BB60-06EE-4AD3-85B2-DE3D940B6687}" type="presParOf" srcId="{B441E36B-1598-49C7-B9A7-5421ED85D8D3}" destId="{D31DC47E-4A0C-4DBC-8125-963A4600772C}" srcOrd="0" destOrd="0" presId="urn:microsoft.com/office/officeart/2005/8/layout/list1"/>
    <dgm:cxn modelId="{363DA150-162E-4048-B66F-743046D5B96C}" type="presParOf" srcId="{D31DC47E-4A0C-4DBC-8125-963A4600772C}" destId="{44492756-DA8E-4529-B3FF-955F316D7F61}" srcOrd="0" destOrd="0" presId="urn:microsoft.com/office/officeart/2005/8/layout/list1"/>
    <dgm:cxn modelId="{0F331B91-75B1-4703-9FE6-BF8EA6E301B5}" type="presParOf" srcId="{D31DC47E-4A0C-4DBC-8125-963A4600772C}" destId="{76572A2C-610E-4264-B171-3193C16B21B9}" srcOrd="1" destOrd="0" presId="urn:microsoft.com/office/officeart/2005/8/layout/list1"/>
    <dgm:cxn modelId="{FD3245FE-DDCE-4549-86CD-907A7C8F77C1}" type="presParOf" srcId="{B441E36B-1598-49C7-B9A7-5421ED85D8D3}" destId="{1AC03BDD-188B-40E2-8047-BE0A8D2EA1EE}" srcOrd="1" destOrd="0" presId="urn:microsoft.com/office/officeart/2005/8/layout/list1"/>
    <dgm:cxn modelId="{1C2ECA18-E673-49B2-8D65-9E53B04BFD3F}" type="presParOf" srcId="{B441E36B-1598-49C7-B9A7-5421ED85D8D3}" destId="{4BBD7B9B-3A92-4E37-B002-490355E89601}" srcOrd="2" destOrd="0" presId="urn:microsoft.com/office/officeart/2005/8/layout/list1"/>
    <dgm:cxn modelId="{B9EC7846-D8A7-49A2-8932-C5A4BF315D9A}" type="presParOf" srcId="{B441E36B-1598-49C7-B9A7-5421ED85D8D3}" destId="{F6BF94BE-DFC8-4B87-894A-E9011CA25687}" srcOrd="3" destOrd="0" presId="urn:microsoft.com/office/officeart/2005/8/layout/list1"/>
    <dgm:cxn modelId="{6E22B8E0-9AFA-4B44-A42E-99BF1A6A28B3}" type="presParOf" srcId="{B441E36B-1598-49C7-B9A7-5421ED85D8D3}" destId="{EEFE8604-3207-41F4-9F5D-2F1745F76577}" srcOrd="4" destOrd="0" presId="urn:microsoft.com/office/officeart/2005/8/layout/list1"/>
    <dgm:cxn modelId="{8CF58961-0E40-42BF-AF08-ED3C7161E1E2}" type="presParOf" srcId="{EEFE8604-3207-41F4-9F5D-2F1745F76577}" destId="{CD6E7E48-7219-40FC-A6D6-BF0B5B1BD73B}" srcOrd="0" destOrd="0" presId="urn:microsoft.com/office/officeart/2005/8/layout/list1"/>
    <dgm:cxn modelId="{7A736479-478D-4E11-8250-981B31E26729}" type="presParOf" srcId="{EEFE8604-3207-41F4-9F5D-2F1745F76577}" destId="{D2ABA42D-7EC5-4BB7-8FFB-E14E50C95E2A}" srcOrd="1" destOrd="0" presId="urn:microsoft.com/office/officeart/2005/8/layout/list1"/>
    <dgm:cxn modelId="{B1C8A954-69CF-4913-8919-A5493ACF62CB}" type="presParOf" srcId="{B441E36B-1598-49C7-B9A7-5421ED85D8D3}" destId="{289A7F1C-4E6E-4908-8AF6-1754469EE0A6}" srcOrd="5" destOrd="0" presId="urn:microsoft.com/office/officeart/2005/8/layout/list1"/>
    <dgm:cxn modelId="{ED4AF773-BBE1-447E-A0AF-92778024199C}" type="presParOf" srcId="{B441E36B-1598-49C7-B9A7-5421ED85D8D3}" destId="{6D7102D2-EABA-43DE-8616-2BF1404B6A0D}" srcOrd="6" destOrd="0" presId="urn:microsoft.com/office/officeart/2005/8/layout/list1"/>
    <dgm:cxn modelId="{62AA3E08-DCB6-43E1-BDCD-567D7AF80448}" type="presParOf" srcId="{B441E36B-1598-49C7-B9A7-5421ED85D8D3}" destId="{36D4923E-1332-465B-8C23-CD9F7680DA99}" srcOrd="7" destOrd="0" presId="urn:microsoft.com/office/officeart/2005/8/layout/list1"/>
    <dgm:cxn modelId="{A8C27E9F-806B-40F3-BD26-24C07ED8BB94}" type="presParOf" srcId="{B441E36B-1598-49C7-B9A7-5421ED85D8D3}" destId="{CA1740F5-E2F1-4CD6-8A5D-B076706F3C3A}" srcOrd="8" destOrd="0" presId="urn:microsoft.com/office/officeart/2005/8/layout/list1"/>
    <dgm:cxn modelId="{2EA62E10-C2BB-4C03-AB25-B58F8FAEE4D8}" type="presParOf" srcId="{CA1740F5-E2F1-4CD6-8A5D-B076706F3C3A}" destId="{CE54F007-6C49-4D1B-BB8A-9BAFE0D121AA}" srcOrd="0" destOrd="0" presId="urn:microsoft.com/office/officeart/2005/8/layout/list1"/>
    <dgm:cxn modelId="{AF0D664C-DAF9-482C-91D5-51495952B347}" type="presParOf" srcId="{CA1740F5-E2F1-4CD6-8A5D-B076706F3C3A}" destId="{2DB54AEA-D074-417A-8D19-4E01A3FB4A4F}" srcOrd="1" destOrd="0" presId="urn:microsoft.com/office/officeart/2005/8/layout/list1"/>
    <dgm:cxn modelId="{117E7E2B-D546-4395-A0F7-127248D5C4AD}" type="presParOf" srcId="{B441E36B-1598-49C7-B9A7-5421ED85D8D3}" destId="{32A17CEC-4A82-4ABE-8C0C-C555EE10B840}" srcOrd="9" destOrd="0" presId="urn:microsoft.com/office/officeart/2005/8/layout/list1"/>
    <dgm:cxn modelId="{BCF700C6-91CA-4AA6-B56F-1B312C079073}" type="presParOf" srcId="{B441E36B-1598-49C7-B9A7-5421ED85D8D3}" destId="{9F682A9C-F465-4889-923D-72A00F066F5E}" srcOrd="10" destOrd="0" presId="urn:microsoft.com/office/officeart/2005/8/layout/list1"/>
    <dgm:cxn modelId="{CFBED3BC-58BC-4B1D-BC4E-019027EF2D5C}" type="presParOf" srcId="{B441E36B-1598-49C7-B9A7-5421ED85D8D3}" destId="{B68D48BA-82AA-4400-B48E-5B7B1A4E13AB}" srcOrd="11" destOrd="0" presId="urn:microsoft.com/office/officeart/2005/8/layout/list1"/>
    <dgm:cxn modelId="{8F53AB8A-6219-4151-92F8-59FB851BBA2C}" type="presParOf" srcId="{B441E36B-1598-49C7-B9A7-5421ED85D8D3}" destId="{E0BC9F4A-0F5B-4C23-878D-F68F987D9C78}" srcOrd="12" destOrd="0" presId="urn:microsoft.com/office/officeart/2005/8/layout/list1"/>
    <dgm:cxn modelId="{AD84C657-4841-4DFE-A27A-3E0F63A62A8B}" type="presParOf" srcId="{E0BC9F4A-0F5B-4C23-878D-F68F987D9C78}" destId="{25B8EF3A-1192-4AAE-8FE9-1DE63E10F293}" srcOrd="0" destOrd="0" presId="urn:microsoft.com/office/officeart/2005/8/layout/list1"/>
    <dgm:cxn modelId="{DA350F32-A7F5-4232-BECE-530A662F7F70}" type="presParOf" srcId="{E0BC9F4A-0F5B-4C23-878D-F68F987D9C78}" destId="{3C97B490-7A65-46D8-B3DA-3CEEF247D235}" srcOrd="1" destOrd="0" presId="urn:microsoft.com/office/officeart/2005/8/layout/list1"/>
    <dgm:cxn modelId="{67A290FD-A399-4615-B6D6-2A95949960A3}" type="presParOf" srcId="{B441E36B-1598-49C7-B9A7-5421ED85D8D3}" destId="{EC870C89-4FDD-4CF7-BF59-EB3179013446}" srcOrd="13" destOrd="0" presId="urn:microsoft.com/office/officeart/2005/8/layout/list1"/>
    <dgm:cxn modelId="{C85D1530-F44A-4FDE-BFFF-56688A4DB6D9}" type="presParOf" srcId="{B441E36B-1598-49C7-B9A7-5421ED85D8D3}" destId="{B2465E24-DD8A-4397-AD94-F899063FC286}" srcOrd="14" destOrd="0" presId="urn:microsoft.com/office/officeart/2005/8/layout/list1"/>
    <dgm:cxn modelId="{2032A6B1-73B7-452B-BDE7-4E30E3AF1CDB}" type="presParOf" srcId="{B441E36B-1598-49C7-B9A7-5421ED85D8D3}" destId="{286FDCA4-DF60-4870-AFB2-A84F408AAF76}" srcOrd="15" destOrd="0" presId="urn:microsoft.com/office/officeart/2005/8/layout/list1"/>
    <dgm:cxn modelId="{BE2C3F44-1B3B-4F18-BF4D-75528D5252F7}" type="presParOf" srcId="{B441E36B-1598-49C7-B9A7-5421ED85D8D3}" destId="{CDB32304-6CF7-42A2-8C6F-7188A0C83592}" srcOrd="16" destOrd="0" presId="urn:microsoft.com/office/officeart/2005/8/layout/list1"/>
    <dgm:cxn modelId="{08C5DEF9-3D19-4A49-9023-A08F3F916FB0}" type="presParOf" srcId="{CDB32304-6CF7-42A2-8C6F-7188A0C83592}" destId="{64B1FDEB-26AC-4067-A546-1D4655D8F6D2}" srcOrd="0" destOrd="0" presId="urn:microsoft.com/office/officeart/2005/8/layout/list1"/>
    <dgm:cxn modelId="{50653179-C504-4732-9F3E-ECD1AF271914}" type="presParOf" srcId="{CDB32304-6CF7-42A2-8C6F-7188A0C83592}" destId="{7A54217F-11B0-421E-B39E-75F9449BA105}" srcOrd="1" destOrd="0" presId="urn:microsoft.com/office/officeart/2005/8/layout/list1"/>
    <dgm:cxn modelId="{DC84BD98-3872-459C-9266-B9518F5B8125}" type="presParOf" srcId="{B441E36B-1598-49C7-B9A7-5421ED85D8D3}" destId="{577B8481-73C5-4AE4-A7D7-D928224CA408}" srcOrd="17" destOrd="0" presId="urn:microsoft.com/office/officeart/2005/8/layout/list1"/>
    <dgm:cxn modelId="{D32351DF-76F8-4816-9C83-DFB4514A5975}" type="presParOf" srcId="{B441E36B-1598-49C7-B9A7-5421ED85D8D3}" destId="{79F38743-4CFF-4F54-B3CE-698E9472560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C3E4F-C4D3-452E-B5CC-6CDC25E81A70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806FA-2933-4BFE-B831-9EF568EB68BD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Our application Connect Company allows users to get notified and  subscribe to different events happening in a company such as the job events, new product lauch events and many more.</a:t>
          </a:r>
        </a:p>
      </dsp:txBody>
      <dsp:txXfrm>
        <a:off x="608661" y="692298"/>
        <a:ext cx="4508047" cy="2799040"/>
      </dsp:txXfrm>
    </dsp:sp>
    <dsp:sp modelId="{F7FCD61E-CA24-4EC9-809F-382AB936A1FE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67A711-4C91-4CC8-87F7-270EBCA5BD8F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This app will be very helpful to the students  and job aspirants who want to know and participate in the events conducted by the company of their interest.</a:t>
          </a:r>
        </a:p>
      </dsp:txBody>
      <dsp:txXfrm>
        <a:off x="6331365" y="692298"/>
        <a:ext cx="4508047" cy="2799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D7B9B-3A92-4E37-B002-490355E89601}">
      <dsp:nvSpPr>
        <dsp:cNvPr id="0" name=""/>
        <dsp:cNvSpPr/>
      </dsp:nvSpPr>
      <dsp:spPr>
        <a:xfrm>
          <a:off x="0" y="35280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572A2C-610E-4264-B171-3193C16B21B9}">
      <dsp:nvSpPr>
        <dsp:cNvPr id="0" name=""/>
        <dsp:cNvSpPr/>
      </dsp:nvSpPr>
      <dsp:spPr>
        <a:xfrm>
          <a:off x="525780" y="72369"/>
          <a:ext cx="7360920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Backend </a:t>
          </a:r>
          <a:r>
            <a:rPr lang="en-US" sz="1900" b="0" i="0" kern="1200"/>
            <a:t>AdonisJs</a:t>
          </a:r>
          <a:endParaRPr lang="en-US" sz="1900" kern="1200"/>
        </a:p>
      </dsp:txBody>
      <dsp:txXfrm>
        <a:off x="553160" y="99749"/>
        <a:ext cx="7306160" cy="506120"/>
      </dsp:txXfrm>
    </dsp:sp>
    <dsp:sp modelId="{6D7102D2-EABA-43DE-8616-2BF1404B6A0D}">
      <dsp:nvSpPr>
        <dsp:cNvPr id="0" name=""/>
        <dsp:cNvSpPr/>
      </dsp:nvSpPr>
      <dsp:spPr>
        <a:xfrm>
          <a:off x="0" y="121464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ABA42D-7EC5-4BB7-8FFB-E14E50C95E2A}">
      <dsp:nvSpPr>
        <dsp:cNvPr id="0" name=""/>
        <dsp:cNvSpPr/>
      </dsp:nvSpPr>
      <dsp:spPr>
        <a:xfrm>
          <a:off x="525780" y="934209"/>
          <a:ext cx="7360920" cy="5608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Host </a:t>
          </a:r>
          <a:r>
            <a:rPr lang="en-US" sz="1900" b="0" i="0" kern="1200"/>
            <a:t>Heroku</a:t>
          </a:r>
          <a:endParaRPr lang="en-US" sz="1900" kern="1200"/>
        </a:p>
      </dsp:txBody>
      <dsp:txXfrm>
        <a:off x="553160" y="961589"/>
        <a:ext cx="7306160" cy="506120"/>
      </dsp:txXfrm>
    </dsp:sp>
    <dsp:sp modelId="{9F682A9C-F465-4889-923D-72A00F066F5E}">
      <dsp:nvSpPr>
        <dsp:cNvPr id="0" name=""/>
        <dsp:cNvSpPr/>
      </dsp:nvSpPr>
      <dsp:spPr>
        <a:xfrm>
          <a:off x="0" y="207648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B54AEA-D074-417A-8D19-4E01A3FB4A4F}">
      <dsp:nvSpPr>
        <dsp:cNvPr id="0" name=""/>
        <dsp:cNvSpPr/>
      </dsp:nvSpPr>
      <dsp:spPr>
        <a:xfrm>
          <a:off x="525780" y="1796049"/>
          <a:ext cx="7360920" cy="5608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Frontend </a:t>
          </a:r>
          <a:r>
            <a:rPr lang="en-US" sz="1900" b="0" i="0" kern="1200"/>
            <a:t>Vue JS</a:t>
          </a:r>
          <a:endParaRPr lang="en-US" sz="1900" kern="1200"/>
        </a:p>
      </dsp:txBody>
      <dsp:txXfrm>
        <a:off x="553160" y="1823429"/>
        <a:ext cx="7306160" cy="506120"/>
      </dsp:txXfrm>
    </dsp:sp>
    <dsp:sp modelId="{B2465E24-DD8A-4397-AD94-F899063FC286}">
      <dsp:nvSpPr>
        <dsp:cNvPr id="0" name=""/>
        <dsp:cNvSpPr/>
      </dsp:nvSpPr>
      <dsp:spPr>
        <a:xfrm>
          <a:off x="0" y="293832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97B490-7A65-46D8-B3DA-3CEEF247D235}">
      <dsp:nvSpPr>
        <dsp:cNvPr id="0" name=""/>
        <dsp:cNvSpPr/>
      </dsp:nvSpPr>
      <dsp:spPr>
        <a:xfrm>
          <a:off x="525780" y="2657889"/>
          <a:ext cx="7360920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Front-end responsive design </a:t>
          </a:r>
          <a:r>
            <a:rPr lang="en-US" sz="1900" b="0" i="0" kern="1200"/>
            <a:t>Bootstrap,vue-Bootstrap</a:t>
          </a:r>
          <a:endParaRPr lang="en-US" sz="1900" kern="1200"/>
        </a:p>
      </dsp:txBody>
      <dsp:txXfrm>
        <a:off x="553160" y="2685269"/>
        <a:ext cx="7306160" cy="506120"/>
      </dsp:txXfrm>
    </dsp:sp>
    <dsp:sp modelId="{79F38743-4CFF-4F54-B3CE-698E94725606}">
      <dsp:nvSpPr>
        <dsp:cNvPr id="0" name=""/>
        <dsp:cNvSpPr/>
      </dsp:nvSpPr>
      <dsp:spPr>
        <a:xfrm>
          <a:off x="0" y="380016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4217F-11B0-421E-B39E-75F9449BA105}">
      <dsp:nvSpPr>
        <dsp:cNvPr id="0" name=""/>
        <dsp:cNvSpPr/>
      </dsp:nvSpPr>
      <dsp:spPr>
        <a:xfrm>
          <a:off x="525780" y="3519729"/>
          <a:ext cx="7360920" cy="5608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DB Host </a:t>
          </a:r>
          <a:r>
            <a:rPr lang="en-US" sz="1900" kern="1200"/>
            <a:t>Clever Cloud </a:t>
          </a:r>
        </a:p>
      </dsp:txBody>
      <dsp:txXfrm>
        <a:off x="553160" y="3547109"/>
        <a:ext cx="7306160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58E2-4998-4F67-A8AE-64A9346EF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72FD3-C111-4825-AE4D-57251D747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852E8-8317-4F79-A14E-2328B5E1A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A7B57-2F7C-4B2C-B49A-632B9C553101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258A3-4C7E-48B9-A228-C95CF5F1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B944F-9E09-4551-A777-747F8FE64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558AC-CA35-4E5F-BC56-1A6099A6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88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D7DD6-C141-452A-970C-0B98F94C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7C641-C4F5-49CF-9C1D-5B5BDCF0E4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23140-0422-4344-B1B4-13771D369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A7B57-2F7C-4B2C-B49A-632B9C553101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304CA-565D-45E7-8229-932456D6C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3B8B4-E950-417F-B580-BCAD0B5C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558AC-CA35-4E5F-BC56-1A6099A6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84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3AF052-B81A-45BC-AF1C-A65F6B5D50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3DFA18-F836-402C-8876-4CCF46B44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8496C-7D95-4271-BBE2-29D4F51DE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A7B57-2F7C-4B2C-B49A-632B9C553101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1A05-469A-4004-AC9F-14C5B10F2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D6E39-50B2-4EC9-8F10-F0D5E878E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558AC-CA35-4E5F-BC56-1A6099A6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47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F3C41-8212-43AE-B843-E0BD4A7AA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A0690-54EC-452F-859D-D03B17EB3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5BBA2-AD84-4716-9A76-88B425099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A7B57-2F7C-4B2C-B49A-632B9C553101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EA349-FCC9-405E-9087-41B2F027E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89149-F8C7-4B8D-9D1B-3E153BA85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558AC-CA35-4E5F-BC56-1A6099A6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87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68B8-472A-4B16-8C5F-B649F86E4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8FAC2-4891-41BF-9A64-79F327390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9537D-88C3-4623-998A-A6F2674E9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A7B57-2F7C-4B2C-B49A-632B9C553101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D69E5-3410-48F3-8C4C-E8E9246D4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8EDA3-7A7A-4159-BDE3-6B5E035FB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558AC-CA35-4E5F-BC56-1A6099A6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7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6CE14-848E-426A-8C4D-1E9717F6A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9D1E1-E9CC-48CD-B188-024CD14249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22FD8-C296-430E-AF1C-2BEF7E2E1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07FA5-A23F-4734-AEAB-8D95D412A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A7B57-2F7C-4B2C-B49A-632B9C553101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875C1-1280-4A01-8327-E848EF50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B988B-B8AC-4B3A-9304-CFB3AEA0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558AC-CA35-4E5F-BC56-1A6099A6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8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2F3E4-EE69-4228-BBFB-00DDB5F78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D00FB-E7CE-4698-98E3-57DCC3158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8478F-22AA-4F04-A916-32BE73DC8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46C220-D342-4A4B-92FA-98E3D417DA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A3CD9F-1E8B-41DD-8583-F95338C08F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6F91E5-F6C5-43C9-8F00-C0EE73221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A7B57-2F7C-4B2C-B49A-632B9C553101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CB2FD-C0AF-4631-BE7C-4E5108CBC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FF5ABB-791F-40A9-B495-DCD3FD9BE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558AC-CA35-4E5F-BC56-1A6099A6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03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8D61-B41D-4E21-ADA2-3BF2C875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2DEF1B-03CE-4990-9C61-D87C4D321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A7B57-2F7C-4B2C-B49A-632B9C553101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E7083-0AAC-49BE-84EC-1D782EC23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2D8E6-7F64-43AF-88ED-008899E95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558AC-CA35-4E5F-BC56-1A6099A6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99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2E00BA-AEEA-4303-853C-32E432DBB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A7B57-2F7C-4B2C-B49A-632B9C553101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253F5F-F3CA-4799-9BE7-255A2F716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153B6-09F1-4DE5-8839-048AD1BC8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558AC-CA35-4E5F-BC56-1A6099A6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78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788B-67C1-426A-9672-1F9298118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1CCBC-CC8B-4C9D-9E1B-94D5DCBB0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C541D-C7DC-49E0-94D5-1A9B74172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6B933-DA6A-4763-8E44-A8925B696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A7B57-2F7C-4B2C-B49A-632B9C553101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AEBC2-F55E-45DC-B3A7-602D6D6A8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219B3-3DE6-4721-942C-4F19A87D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558AC-CA35-4E5F-BC56-1A6099A6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914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3A0A-D909-48D9-ACA0-C728AF13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F05339-724F-49EF-BF46-E5896A083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6E7F3-144D-4C25-9A24-C3469BF0D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BB6B8-645E-4AA8-8AE3-371ABDE52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A7B57-2F7C-4B2C-B49A-632B9C553101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FC0BB-B38A-46F3-9DC7-14F866EFB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37881-D73D-4A6D-8858-139347B2B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558AC-CA35-4E5F-BC56-1A6099A6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05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759367-EF96-4EF9-A954-7FC90A4FB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E6DA8-888A-494E-8A81-6548F7A7E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0A0CB-3A4B-45A4-BDCE-C03363B966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A7B57-2F7C-4B2C-B49A-632B9C553101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8F520-8B5D-4B28-871B-119B7ED70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061A4-3779-4499-A239-5E34BB24E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558AC-CA35-4E5F-BC56-1A6099A6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04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ikiranreddygangidi/GDP02-ConnectCompany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aikiranreddygangidi.github.io/jest-testcoverage-connectcompany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codacy.com/gh/saikiranreddygangidi/GDP02-ConnectCompany/dashboar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saikiranreddygangidi/swagger-github-page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ectcompanysketch.herokuapp.com/" TargetMode="External"/><Relationship Id="rId2" Type="http://schemas.openxmlformats.org/officeDocument/2006/relationships/hyperlink" Target="https://github.com/saikiranreddygangidi/GDP02-ConnectCompan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aikiranreddygangidi.github.io/jest-testcoverage-connectcompany/" TargetMode="External"/><Relationship Id="rId5" Type="http://schemas.openxmlformats.org/officeDocument/2006/relationships/hyperlink" Target="https://app.codacy.com/gh/saikiranreddygangidi/GDP02-ConnectCompany/dashboard" TargetMode="External"/><Relationship Id="rId4" Type="http://schemas.openxmlformats.org/officeDocument/2006/relationships/hyperlink" Target="https://saikiranreddygangidi.github.io/swagger-github-page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54B160-0154-49BA-80AC-DF1B9856B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0" i="0" u="none" strike="noStrike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GDP2-Sec1-04</a:t>
            </a:r>
            <a:br>
              <a:rPr lang="en-US" sz="4000" b="0" i="0" u="none" strike="noStrike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4000" b="0" i="0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ConnectCompany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246B8-956E-4F6F-8FD1-8B4671563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158" y="649480"/>
            <a:ext cx="48624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800" dirty="0"/>
              <a:t>Developers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Vivek </a:t>
            </a:r>
            <a:r>
              <a:rPr lang="en-US" sz="2000" b="0" i="0" dirty="0" err="1">
                <a:effectLst/>
              </a:rPr>
              <a:t>Drakshapally</a:t>
            </a: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0" i="0" dirty="0" err="1">
                <a:effectLst/>
              </a:rPr>
              <a:t>Saikiran</a:t>
            </a:r>
            <a:r>
              <a:rPr lang="en-US" sz="2000" b="0" i="0" dirty="0">
                <a:effectLst/>
              </a:rPr>
              <a:t> Reddy </a:t>
            </a:r>
            <a:r>
              <a:rPr lang="en-US" sz="2000" b="0" i="0" dirty="0" err="1">
                <a:effectLst/>
              </a:rPr>
              <a:t>Gangidi</a:t>
            </a: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Nikhil Reddy </a:t>
            </a:r>
            <a:r>
              <a:rPr lang="en-US" sz="2000" b="0" i="0" dirty="0" err="1">
                <a:effectLst/>
              </a:rPr>
              <a:t>Pannala</a:t>
            </a:r>
            <a:r>
              <a:rPr lang="en-US" sz="2000" dirty="0"/>
              <a:t>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Venkat Sai Jarugula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941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B34D3-12E5-4FF5-8E53-51C5EF4E1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Admin Dashboard- Add new company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3D2602-B6B6-4355-B7F6-4983EED31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487080"/>
            <a:ext cx="7225748" cy="38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73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C8A14-B9FC-4F48-A1EF-547619310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Company User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816A21-65DC-4E7A-BDE7-39D88448D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496112"/>
            <a:ext cx="7225748" cy="386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03E6F-970F-4737-8DD1-1A228C22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Company User Dashboard – Add new Event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73BA4D-C275-44D4-A7A5-9A864D5F9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496112"/>
            <a:ext cx="7225748" cy="386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60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06189-9D41-4866-B59E-B98DAA53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510253"/>
            <a:ext cx="6054436" cy="11768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Coverage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005CCD-2513-4FD8-8DA9-C1E983037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54" b="17969"/>
          <a:stretch/>
        </p:blipFill>
        <p:spPr>
          <a:xfrm>
            <a:off x="1940256" y="563334"/>
            <a:ext cx="9020080" cy="3140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E57316-4374-4B40-BD16-25AF87676619}"/>
              </a:ext>
            </a:extLst>
          </p:cNvPr>
          <p:cNvSpPr txBox="1"/>
          <p:nvPr/>
        </p:nvSpPr>
        <p:spPr>
          <a:xfrm>
            <a:off x="8432800" y="5680364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https://saikiranreddygangidi.github.io/jest-testcoverage-connectcompany/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007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C16FB-456D-47CD-8EB2-3A81C9511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Codacy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AFFF92F-EAA6-43DB-831E-F77D4C215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113"/>
          <a:stretch/>
        </p:blipFill>
        <p:spPr>
          <a:xfrm>
            <a:off x="1940256" y="745425"/>
            <a:ext cx="8311487" cy="2529563"/>
          </a:xfrm>
          <a:prstGeom prst="rect">
            <a:avLst/>
          </a:prstGeom>
        </p:spPr>
      </p:pic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B50A9D8F-405E-1979-C20A-6E8009D74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256" y="3833199"/>
            <a:ext cx="8332826" cy="1119982"/>
          </a:xfrm>
        </p:spPr>
        <p:txBody>
          <a:bodyPr anchor="ctr">
            <a:normAutofit/>
          </a:bodyPr>
          <a:lstStyle/>
          <a:p>
            <a:r>
              <a:rPr lang="en-US" sz="2000" dirty="0">
                <a:hlinkClick r:id="rId3"/>
              </a:rPr>
              <a:t>https://app.codacy.com/gh/saikiranreddygangidi/GDP02-ConnectCompany/dashboard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91232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3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96369-B606-4F65-AD17-08257CE8E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5490971"/>
            <a:ext cx="6962072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br>
              <a:rPr lang="en-US" sz="10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br>
              <a:rPr lang="en-US" sz="10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br>
              <a:rPr lang="en-US" sz="10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br>
              <a:rPr lang="en-US" sz="10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53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Swagger</a:t>
            </a:r>
            <a:br>
              <a:rPr lang="en-US" sz="10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br>
              <a:rPr lang="en-US" sz="10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br>
              <a:rPr lang="en-US" sz="1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1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628B6B-1FE0-2515-275F-CE92DFD8A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6522" y="5633765"/>
            <a:ext cx="3408555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https://saikiranreddygangidi.github.io/swagger-github-pages/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A9D07E-E469-4FF1-8C8E-548A41EC6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839" y="390832"/>
            <a:ext cx="8446940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8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453635-6CDD-4CCA-B3E1-C73D71BE3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3400" b="0" i="0">
                <a:solidFill>
                  <a:srgbClr val="FFFFFF"/>
                </a:solidFill>
                <a:effectLst/>
                <a:latin typeface="Lato Extended"/>
              </a:rPr>
              <a:t>Lessons learned</a:t>
            </a:r>
            <a:br>
              <a:rPr lang="en-US" sz="3400" b="0" i="0">
                <a:solidFill>
                  <a:srgbClr val="FFFFFF"/>
                </a:solidFill>
                <a:effectLst/>
                <a:latin typeface="Lato Extended"/>
              </a:rPr>
            </a:br>
            <a:endParaRPr lang="en-US" sz="34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97639-6111-43D2-9BC9-801022F86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We learned the importance of code analysis as it helps in minimizing the security issues and basic code style issues.</a:t>
            </a:r>
          </a:p>
          <a:p>
            <a:r>
              <a:rPr lang="en-US" sz="2000" dirty="0"/>
              <a:t>We learned about SWAGGER to generate interactive API documentation in client-side and server-side.</a:t>
            </a:r>
          </a:p>
          <a:p>
            <a:r>
              <a:rPr lang="en-US" sz="2000" dirty="0"/>
              <a:t>This was the first time we have tested our app using JEST. We have gained experience in unit testing and behavioral testing.</a:t>
            </a:r>
          </a:p>
          <a:p>
            <a:r>
              <a:rPr lang="en-US" sz="2000" dirty="0"/>
              <a:t>This was the first time we have implemented GitHub Actions. Apart from these we have learnt about GitHub issues, update work log in wiki, deal with merge conflicts, and create a pull request.</a:t>
            </a:r>
          </a:p>
        </p:txBody>
      </p:sp>
    </p:spTree>
    <p:extLst>
      <p:ext uri="{BB962C8B-B14F-4D97-AF65-F5344CB8AC3E}">
        <p14:creationId xmlns:p14="http://schemas.microsoft.com/office/powerpoint/2010/main" val="2855023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11C70-8D4B-425F-9B4B-A95642B0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2800" b="0" i="0">
                <a:solidFill>
                  <a:srgbClr val="FFFFFF"/>
                </a:solidFill>
                <a:effectLst/>
                <a:latin typeface="Lato Extended"/>
              </a:rPr>
              <a:t>Status - links, release, complete, any additional work planned?</a:t>
            </a:r>
            <a:br>
              <a:rPr lang="en-US" sz="2800" b="0" i="0">
                <a:solidFill>
                  <a:srgbClr val="FFFFFF"/>
                </a:solidFill>
                <a:effectLst/>
                <a:latin typeface="Lato Extended"/>
              </a:rPr>
            </a:br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85F74-3E54-4419-9C6C-F22710056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8" y="2313247"/>
            <a:ext cx="9895951" cy="3997263"/>
          </a:xfrm>
        </p:spPr>
        <p:txBody>
          <a:bodyPr anchor="ctr"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7CC838-9EDB-4764-AA41-CB0DE5B545C9}"/>
              </a:ext>
            </a:extLst>
          </p:cNvPr>
          <p:cNvSpPr txBox="1"/>
          <p:nvPr/>
        </p:nvSpPr>
        <p:spPr>
          <a:xfrm>
            <a:off x="1764145" y="2313247"/>
            <a:ext cx="89592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Github</a:t>
            </a:r>
            <a:r>
              <a:rPr lang="en-US" sz="2400" dirty="0"/>
              <a:t> repo link :</a:t>
            </a:r>
            <a:r>
              <a:rPr lang="en-US" sz="2400" dirty="0">
                <a:hlinkClick r:id="rId2"/>
              </a:rPr>
              <a:t>https://github.com/</a:t>
            </a:r>
            <a:r>
              <a:rPr lang="en-US" sz="2400" dirty="0" err="1">
                <a:hlinkClick r:id="rId2"/>
              </a:rPr>
              <a:t>saikiranreddygangidi</a:t>
            </a:r>
            <a:r>
              <a:rPr lang="en-US" sz="2400" dirty="0">
                <a:hlinkClick r:id="rId2"/>
              </a:rPr>
              <a:t>/GDP02-ConnectCompany</a:t>
            </a:r>
            <a:endParaRPr lang="en-US" sz="2400" dirty="0"/>
          </a:p>
          <a:p>
            <a:r>
              <a:rPr lang="en-US" sz="2400" dirty="0"/>
              <a:t>Heroku link: </a:t>
            </a:r>
            <a:r>
              <a:rPr lang="en-US" sz="2400" dirty="0">
                <a:hlinkClick r:id="rId3"/>
              </a:rPr>
              <a:t>https://connectcompanysketch.herokuapp.com/</a:t>
            </a:r>
            <a:endParaRPr lang="en-US" sz="2400" dirty="0"/>
          </a:p>
          <a:p>
            <a:r>
              <a:rPr lang="en-US" sz="2400" dirty="0"/>
              <a:t>Swagger link: </a:t>
            </a:r>
            <a:r>
              <a:rPr lang="en-US" sz="2400" dirty="0">
                <a:hlinkClick r:id="rId4"/>
              </a:rPr>
              <a:t>https://saikiranreddygangidi.github.io/swagger-github-pages/</a:t>
            </a:r>
            <a:endParaRPr lang="en-US" sz="2400" dirty="0"/>
          </a:p>
          <a:p>
            <a:r>
              <a:rPr lang="en-US" sz="2400" dirty="0" err="1"/>
              <a:t>Codacy</a:t>
            </a:r>
            <a:r>
              <a:rPr lang="en-US" sz="2400" dirty="0"/>
              <a:t> link: </a:t>
            </a:r>
            <a:r>
              <a:rPr lang="en-US" sz="2400" dirty="0">
                <a:hlinkClick r:id="rId5"/>
              </a:rPr>
              <a:t>https://app.codacy.com/gh/saikiranreddygangidi/GDP02-ConnectCompany/dashboard</a:t>
            </a:r>
            <a:endParaRPr lang="en-US" sz="2400" dirty="0"/>
          </a:p>
          <a:p>
            <a:r>
              <a:rPr lang="en-US" sz="2400" dirty="0"/>
              <a:t>Code Coverage link: </a:t>
            </a:r>
            <a:r>
              <a:rPr lang="en-US" sz="2400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https://saikiranreddygangidi.github.io/jest-testcoverage-connectcompany/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620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4A267-0381-475A-94EE-588328366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9" name="Graphic 6" descr="Smiling Face with No Fill">
            <a:extLst>
              <a:ext uri="{FF2B5EF4-FFF2-40B4-BE49-F238E27FC236}">
                <a16:creationId xmlns:a16="http://schemas.microsoft.com/office/drawing/2014/main" id="{7F26122C-E840-19DF-C973-8A4C2A82B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86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168B53-29E5-4E37-9678-59588553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3400" b="0" i="0">
                <a:solidFill>
                  <a:srgbClr val="FFFFFF"/>
                </a:solidFill>
                <a:effectLst/>
                <a:latin typeface="Lato Extended"/>
              </a:rPr>
              <a:t>Why this app? Who will use it, what is the main purpose?</a:t>
            </a:r>
            <a:br>
              <a:rPr lang="en-US" sz="3400" b="0" i="0">
                <a:solidFill>
                  <a:srgbClr val="FFFFFF"/>
                </a:solidFill>
                <a:effectLst/>
                <a:latin typeface="Lato Extended"/>
              </a:rPr>
            </a:br>
            <a:endParaRPr lang="en-US" sz="34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C7558B-BD99-6F13-77C5-0A9AD08499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2706991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8423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F5D37-F1C8-4A63-8323-551CB0388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b="0" i="0">
                <a:effectLst/>
                <a:latin typeface="Lato Extended"/>
              </a:rPr>
              <a:t>Tech stack</a:t>
            </a:r>
            <a:endParaRPr lang="en-US" sz="52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F62454-7439-C84C-21F3-B62CC9464F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47108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7988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71E77-3195-4EAF-842C-ACF9D5A77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40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40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Home Page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FFD8A4-6CB2-41DF-AC42-8EEC4C8B4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496112"/>
            <a:ext cx="7225748" cy="386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1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F06C8-E9DD-42F8-8410-605B8D1F1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0" y="2767106"/>
            <a:ext cx="2905195" cy="80736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Register Page</a:t>
            </a:r>
          </a:p>
        </p:txBody>
      </p:sp>
      <p:pic>
        <p:nvPicPr>
          <p:cNvPr id="4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563C70D-5683-4BF9-B1C4-20FEB552A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483" r="10085" b="2"/>
          <a:stretch/>
        </p:blipFill>
        <p:spPr>
          <a:xfrm>
            <a:off x="4502428" y="1007033"/>
            <a:ext cx="7225748" cy="4843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473303-52F8-44E2-8CF1-73F0A2E292F1}"/>
              </a:ext>
            </a:extLst>
          </p:cNvPr>
          <p:cNvSpPr txBox="1"/>
          <p:nvPr/>
        </p:nvSpPr>
        <p:spPr>
          <a:xfrm>
            <a:off x="554182" y="3925455"/>
            <a:ext cx="29051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page helps the new user to  register  into the application by providing details such as email, username and password</a:t>
            </a:r>
          </a:p>
        </p:txBody>
      </p:sp>
    </p:spTree>
    <p:extLst>
      <p:ext uri="{BB962C8B-B14F-4D97-AF65-F5344CB8AC3E}">
        <p14:creationId xmlns:p14="http://schemas.microsoft.com/office/powerpoint/2010/main" val="2895081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EC0FA-D115-4841-B66E-8136EEA3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Login Page</a:t>
            </a:r>
          </a:p>
        </p:txBody>
      </p:sp>
      <p:pic>
        <p:nvPicPr>
          <p:cNvPr id="4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9CB08CA-3302-4C16-B07D-2FFAFF87A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65" r="7527" b="-1"/>
          <a:stretch/>
        </p:blipFill>
        <p:spPr>
          <a:xfrm>
            <a:off x="4502428" y="1007054"/>
            <a:ext cx="7225748" cy="48438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A3517-6952-43D7-A667-194060DFAA15}"/>
              </a:ext>
            </a:extLst>
          </p:cNvPr>
          <p:cNvSpPr txBox="1"/>
          <p:nvPr/>
        </p:nvSpPr>
        <p:spPr>
          <a:xfrm>
            <a:off x="457203" y="3629892"/>
            <a:ext cx="30156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page helps the registered user to login by providing the user credentials.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User will be navigated to their respective dashboard according to their role.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 role can be a user, company user and admin.</a:t>
            </a:r>
          </a:p>
        </p:txBody>
      </p:sp>
    </p:spTree>
    <p:extLst>
      <p:ext uri="{BB962C8B-B14F-4D97-AF65-F5344CB8AC3E}">
        <p14:creationId xmlns:p14="http://schemas.microsoft.com/office/powerpoint/2010/main" val="2848611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B27CF-9363-48C7-BC5D-84B2BE622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Tried implementing Auth0.But no luck.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A1C40B-E9E7-42B7-9604-F712ED80B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496112"/>
            <a:ext cx="7225748" cy="386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36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98F00-F8DE-408D-BB51-F4D83DA71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F58185-0F65-426E-BAC3-852FBDA2A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496112"/>
            <a:ext cx="7225748" cy="386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4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9CB2D-4483-480D-A4AC-E748CD25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Admin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7A80FE-A99D-430C-AAA9-C081A0D30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487080"/>
            <a:ext cx="7225748" cy="38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1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1896</TotalTime>
  <Words>437</Words>
  <Application>Microsoft Office PowerPoint</Application>
  <PresentationFormat>Widescreen</PresentationFormat>
  <Paragraphs>52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Lato Extended</vt:lpstr>
      <vt:lpstr>Times New Roman</vt:lpstr>
      <vt:lpstr>Office Theme</vt:lpstr>
      <vt:lpstr>GDP2-Sec1-04 ConnectCompany</vt:lpstr>
      <vt:lpstr>Why this app? Who will use it, what is the main purpose? </vt:lpstr>
      <vt:lpstr>Tech stack</vt:lpstr>
      <vt:lpstr> Home Page</vt:lpstr>
      <vt:lpstr>Register Page</vt:lpstr>
      <vt:lpstr>Login Page</vt:lpstr>
      <vt:lpstr>Tried implementing Auth0.But no luck.</vt:lpstr>
      <vt:lpstr>User Dashboard</vt:lpstr>
      <vt:lpstr>Admin Dashboard</vt:lpstr>
      <vt:lpstr>Admin Dashboard- Add new company</vt:lpstr>
      <vt:lpstr>Company User Dashboard</vt:lpstr>
      <vt:lpstr>Company User Dashboard – Add new Event</vt:lpstr>
      <vt:lpstr>Test Coverage</vt:lpstr>
      <vt:lpstr>Codacy</vt:lpstr>
      <vt:lpstr>    Swagger    </vt:lpstr>
      <vt:lpstr>Lessons learned </vt:lpstr>
      <vt:lpstr>Status - links, release, complete, any additional work planned?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GDP2-Sec1-04 ConnectCompany</dc:title>
  <dc:creator>Jarugula,Venkat Sai</dc:creator>
  <cp:lastModifiedBy>Jarugula,Venkat Sai</cp:lastModifiedBy>
  <cp:revision>10</cp:revision>
  <dcterms:created xsi:type="dcterms:W3CDTF">2022-04-04T00:27:31Z</dcterms:created>
  <dcterms:modified xsi:type="dcterms:W3CDTF">2022-04-06T16:34:34Z</dcterms:modified>
</cp:coreProperties>
</file>